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9" r:id="rId2"/>
    <p:sldId id="257" r:id="rId3"/>
    <p:sldId id="270" r:id="rId4"/>
    <p:sldId id="258" r:id="rId5"/>
    <p:sldId id="259" r:id="rId6"/>
    <p:sldId id="260" r:id="rId7"/>
    <p:sldId id="261" r:id="rId8"/>
    <p:sldId id="272" r:id="rId9"/>
    <p:sldId id="271" r:id="rId10"/>
    <p:sldId id="263" r:id="rId11"/>
    <p:sldId id="273" r:id="rId12"/>
    <p:sldId id="274" r:id="rId13"/>
    <p:sldId id="264" r:id="rId14"/>
    <p:sldId id="314" r:id="rId15"/>
    <p:sldId id="265" r:id="rId16"/>
    <p:sldId id="266" r:id="rId17"/>
    <p:sldId id="267" r:id="rId18"/>
    <p:sldId id="268" r:id="rId19"/>
    <p:sldId id="275" r:id="rId20"/>
    <p:sldId id="277" r:id="rId21"/>
    <p:sldId id="278" r:id="rId22"/>
    <p:sldId id="279" r:id="rId23"/>
    <p:sldId id="310" r:id="rId24"/>
    <p:sldId id="311" r:id="rId25"/>
    <p:sldId id="312" r:id="rId26"/>
    <p:sldId id="280" r:id="rId27"/>
    <p:sldId id="281" r:id="rId28"/>
    <p:sldId id="282" r:id="rId29"/>
    <p:sldId id="283" r:id="rId30"/>
    <p:sldId id="31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</p:sldIdLst>
  <p:sldSz cx="9144000" cy="6858000" type="screen4x3"/>
  <p:notesSz cx="6858000" cy="9144000"/>
  <p:defaultTextStyle>
    <a:defPPr>
      <a:defRPr lang="ar-DZ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53" d="100"/>
          <a:sy n="53" d="100"/>
        </p:scale>
        <p:origin x="-167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DZ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ar-D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ar-DZ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8007F-B1EC-4D50-BCBB-2970C1A35A7B}" type="datetimeFigureOut">
              <a:rPr lang="ar-DZ" smtClean="0"/>
              <a:t>08-01-1439</a:t>
            </a:fld>
            <a:endParaRPr lang="ar-D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DED01-16D1-423A-BAFC-04D46BAA49B7}" type="slidenum">
              <a:rPr lang="ar-DZ" smtClean="0"/>
              <a:t>‹N°›</a:t>
            </a:fld>
            <a:endParaRPr lang="ar-D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DZ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fr-FR" dirty="0" err="1" smtClean="0"/>
              <a:t>Describing</a:t>
            </a:r>
            <a:r>
              <a:rPr lang="fr-FR" dirty="0" smtClean="0"/>
              <a:t> </a:t>
            </a:r>
            <a:r>
              <a:rPr lang="fr-FR" dirty="0" err="1" smtClean="0"/>
              <a:t>people’s</a:t>
            </a:r>
            <a:endParaRPr lang="ar-DZ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r-FR" sz="6000" dirty="0" err="1" smtClean="0">
                <a:solidFill>
                  <a:srgbClr val="FF0000"/>
                </a:solidFill>
              </a:rPr>
              <a:t>Physical</a:t>
            </a:r>
            <a:r>
              <a:rPr lang="fr-FR" sz="6000" dirty="0" smtClean="0">
                <a:solidFill>
                  <a:srgbClr val="FF0000"/>
                </a:solidFill>
              </a:rPr>
              <a:t> </a:t>
            </a:r>
            <a:r>
              <a:rPr lang="fr-FR" sz="6000" dirty="0" err="1" smtClean="0">
                <a:solidFill>
                  <a:srgbClr val="FF0000"/>
                </a:solidFill>
              </a:rPr>
              <a:t>appearance</a:t>
            </a:r>
            <a:r>
              <a:rPr lang="fr-FR" sz="6000" dirty="0" smtClean="0">
                <a:solidFill>
                  <a:srgbClr val="FF0000"/>
                </a:solidFill>
              </a:rPr>
              <a:t> </a:t>
            </a:r>
            <a:endParaRPr lang="ar-DZ" sz="6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2714620"/>
            <a:ext cx="8358246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does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he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</a:t>
            </a:r>
            <a:r>
              <a:rPr lang="fr-FR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she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look </a:t>
            </a:r>
            <a:r>
              <a:rPr lang="fr-FR" sz="8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like</a:t>
            </a:r>
            <a:r>
              <a:rPr lang="fr-FR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8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28662" y="857232"/>
            <a:ext cx="7572428" cy="59093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5400" dirty="0" smtClean="0">
                <a:cs typeface="+mj-cs"/>
              </a:rPr>
              <a:t>Of </a:t>
            </a:r>
            <a:r>
              <a:rPr lang="fr-FR" sz="5400" dirty="0" err="1" smtClean="0">
                <a:cs typeface="+mj-cs"/>
              </a:rPr>
              <a:t>average</a:t>
            </a:r>
            <a:r>
              <a:rPr lang="fr-FR" sz="5400" dirty="0" smtClean="0">
                <a:cs typeface="+mj-cs"/>
              </a:rPr>
              <a:t> </a:t>
            </a:r>
            <a:r>
              <a:rPr lang="fr-FR" sz="5400" dirty="0" err="1" smtClean="0">
                <a:cs typeface="+mj-cs"/>
              </a:rPr>
              <a:t>height</a:t>
            </a:r>
            <a:endParaRPr lang="fr-FR" sz="5400" dirty="0" smtClean="0">
              <a:cs typeface="+mj-cs"/>
            </a:endParaRPr>
          </a:p>
          <a:p>
            <a:pPr algn="l"/>
            <a:endParaRPr lang="fr-FR" sz="5400" dirty="0" smtClean="0">
              <a:cs typeface="+mj-cs"/>
            </a:endParaRPr>
          </a:p>
          <a:p>
            <a:pPr algn="l"/>
            <a:endParaRPr lang="fr-FR" sz="5400" dirty="0">
              <a:cs typeface="+mj-cs"/>
            </a:endParaRPr>
          </a:p>
          <a:p>
            <a:pPr algn="l"/>
            <a:endParaRPr lang="fr-FR" sz="5400" dirty="0" smtClean="0">
              <a:cs typeface="+mj-cs"/>
            </a:endParaRPr>
          </a:p>
          <a:p>
            <a:pPr algn="l"/>
            <a:endParaRPr lang="fr-FR" sz="5400" dirty="0">
              <a:cs typeface="+mj-cs"/>
            </a:endParaRPr>
          </a:p>
          <a:p>
            <a:pPr algn="l"/>
            <a:endParaRPr lang="fr-FR" sz="5400" dirty="0">
              <a:cs typeface="+mj-cs"/>
            </a:endParaRPr>
          </a:p>
          <a:p>
            <a:pPr algn="l"/>
            <a:r>
              <a:rPr lang="fr-FR" sz="5400" dirty="0" smtClean="0">
                <a:cs typeface="+mj-cs"/>
              </a:rPr>
              <a:t>About </a:t>
            </a:r>
            <a:r>
              <a:rPr lang="fr-FR" sz="5400" dirty="0" smtClean="0">
                <a:solidFill>
                  <a:srgbClr val="FF0000"/>
                </a:solidFill>
                <a:cs typeface="+mj-cs"/>
              </a:rPr>
              <a:t>1.50 Cm </a:t>
            </a:r>
            <a:r>
              <a:rPr lang="fr-FR" sz="5400" dirty="0" err="1" smtClean="0">
                <a:cs typeface="+mj-cs"/>
              </a:rPr>
              <a:t>tall</a:t>
            </a:r>
            <a:endParaRPr lang="ar-DZ" sz="5400" dirty="0"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785926"/>
            <a:ext cx="58579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1571612"/>
            <a:ext cx="694329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j-cs"/>
              </a:rPr>
              <a:t>Build</a:t>
            </a:r>
            <a:r>
              <a:rPr lang="fr-FR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+mj-cs"/>
              </a:rPr>
              <a:t> </a:t>
            </a:r>
            <a:endParaRPr lang="fr-FR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357422" y="3643314"/>
            <a:ext cx="28575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D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3" y="0"/>
            <a:ext cx="650085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zahra\Desktop\photo to teach\Do\FB_IMG_14751772336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14414" y="714356"/>
            <a:ext cx="6715172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8800" dirty="0" err="1" smtClean="0"/>
              <a:t>Thin</a:t>
            </a:r>
            <a:r>
              <a:rPr lang="fr-FR" sz="8800" dirty="0" smtClean="0"/>
              <a:t> = </a:t>
            </a:r>
            <a:r>
              <a:rPr lang="fr-FR" sz="8800" dirty="0" err="1" smtClean="0"/>
              <a:t>slim</a:t>
            </a:r>
            <a:endParaRPr lang="fr-FR" sz="8800" dirty="0" smtClean="0"/>
          </a:p>
          <a:p>
            <a:pPr algn="l"/>
            <a:endParaRPr lang="ar-DZ" sz="8800" dirty="0"/>
          </a:p>
        </p:txBody>
      </p:sp>
      <p:sp>
        <p:nvSpPr>
          <p:cNvPr id="3" name="Différent de 2"/>
          <p:cNvSpPr/>
          <p:nvPr/>
        </p:nvSpPr>
        <p:spPr>
          <a:xfrm>
            <a:off x="2428860" y="2214554"/>
            <a:ext cx="3500462" cy="1285884"/>
          </a:xfrm>
          <a:prstGeom prst="mathNotEqual">
            <a:avLst>
              <a:gd name="adj1" fmla="val 23520"/>
              <a:gd name="adj2" fmla="val 6600000"/>
              <a:gd name="adj3" fmla="val 31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>
              <a:solidFill>
                <a:schemeClr val="tx1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4071942"/>
            <a:ext cx="91440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5400" dirty="0" smtClean="0"/>
              <a:t>Fat= </a:t>
            </a:r>
            <a:r>
              <a:rPr lang="fr-FR" sz="5400" dirty="0" err="1" smtClean="0"/>
              <a:t>overweight</a:t>
            </a:r>
            <a:r>
              <a:rPr lang="fr-FR" sz="5400" dirty="0" smtClean="0"/>
              <a:t>= </a:t>
            </a:r>
            <a:r>
              <a:rPr lang="fr-FR" sz="5400" dirty="0" err="1" smtClean="0"/>
              <a:t>plump</a:t>
            </a:r>
            <a:r>
              <a:rPr lang="fr-FR" sz="5400" dirty="0" smtClean="0"/>
              <a:t>= obese </a:t>
            </a:r>
            <a:endParaRPr lang="ar-DZ" sz="5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zahra\Desktop\photo to teach\Do\FB_IMG_14751772705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29684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zahra\Desktop\photo to teach\Do\FB_IMG_1475177247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929618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86493" y="2967335"/>
            <a:ext cx="60860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Face </a:t>
            </a:r>
            <a:endParaRPr lang="fr-FR" sz="9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858048" cy="607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28624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428604"/>
            <a:ext cx="4714908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57224" y="1500174"/>
            <a:ext cx="51573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cap="none" spc="0" dirty="0" smtClean="0">
                <a:ln w="17780" cmpd="sng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Age </a:t>
            </a:r>
            <a:endParaRPr lang="fr-FR" sz="9600" b="1" cap="none" spc="0" dirty="0">
              <a:ln w="17780" cmpd="sng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8072494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357166"/>
            <a:ext cx="8229600" cy="5768997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2500"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8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HAIR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zahra\Desktop\photo to teach\Do\FB_IMG_1475177288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0112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7286675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0"/>
            <a:ext cx="700092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zahra\Desktop\photo to teach\Do\FB_IMG_14751772733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3"/>
            <a:ext cx="51435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71472" y="500042"/>
            <a:ext cx="257176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6600" dirty="0" err="1" smtClean="0"/>
              <a:t>Wavy</a:t>
            </a:r>
            <a:r>
              <a:rPr lang="fr-FR" sz="6600" dirty="0" smtClean="0"/>
              <a:t> </a:t>
            </a:r>
            <a:endParaRPr lang="ar-DZ" sz="66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30"/>
          <p:cNvPicPr>
            <a:picLocks noChangeAspect="1" noChangeArrowheads="1"/>
          </p:cNvPicPr>
          <p:nvPr/>
        </p:nvPicPr>
        <p:blipFill>
          <a:blip r:embed="rId2" cstate="print"/>
          <a:srcRect r="1793"/>
          <a:stretch>
            <a:fillRect/>
          </a:stretch>
        </p:blipFill>
        <p:spPr bwMode="auto">
          <a:xfrm>
            <a:off x="144463" y="501651"/>
            <a:ext cx="4784727" cy="507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66"/>
            <a:ext cx="3857652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500034" y="5857893"/>
            <a:ext cx="51435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cs typeface="+mj-cs"/>
              </a:rPr>
              <a:t>She has braids </a:t>
            </a:r>
            <a:endParaRPr lang="en-US" sz="6000" b="1" dirty="0"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715436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Small </a:t>
            </a:r>
            <a:endParaRPr lang="ar-DZ" dirty="0"/>
          </a:p>
        </p:txBody>
      </p:sp>
      <p:pic>
        <p:nvPicPr>
          <p:cNvPr id="2050" name="Picture 2" descr="C:\Users\zahra\Desktop\photo to teach\Facebook\FB_IMG_15055934219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8143932" cy="48482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Describe your hair :</a:t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142988"/>
          <a:ext cx="8858280" cy="5715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760"/>
                <a:gridCol w="2952760"/>
                <a:gridCol w="2952760"/>
              </a:tblGrid>
              <a:tr h="952502"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smtClean="0">
                          <a:solidFill>
                            <a:schemeClr val="tx1"/>
                          </a:solidFill>
                        </a:rPr>
                        <a:t>LENGHT </a:t>
                      </a:r>
                      <a:endParaRPr lang="fr-FR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err="1" smtClean="0">
                          <a:solidFill>
                            <a:schemeClr val="tx1"/>
                          </a:solidFill>
                        </a:rPr>
                        <a:t>Form</a:t>
                      </a:r>
                      <a:endParaRPr lang="fr-FR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dirty="0" err="1" smtClean="0">
                          <a:solidFill>
                            <a:schemeClr val="tx1"/>
                          </a:solidFill>
                        </a:rPr>
                        <a:t>Colour</a:t>
                      </a:r>
                      <a:endParaRPr lang="fr-FR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2502">
                <a:tc>
                  <a:txBody>
                    <a:bodyPr/>
                    <a:lstStyle/>
                    <a:p>
                      <a:pPr algn="just"/>
                      <a:r>
                        <a:rPr lang="fr-FR" sz="4800" dirty="0" smtClean="0">
                          <a:solidFill>
                            <a:schemeClr val="bg1"/>
                          </a:solidFill>
                        </a:rPr>
                        <a:t>Long</a:t>
                      </a:r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4800" dirty="0" err="1" smtClean="0">
                          <a:solidFill>
                            <a:schemeClr val="bg1"/>
                          </a:solidFill>
                        </a:rPr>
                        <a:t>Wavy</a:t>
                      </a:r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800" dirty="0" err="1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fr-FR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952502">
                <a:tc>
                  <a:txBody>
                    <a:bodyPr/>
                    <a:lstStyle/>
                    <a:p>
                      <a:pPr algn="just"/>
                      <a:r>
                        <a:rPr lang="fr-FR" sz="4800" dirty="0" smtClean="0">
                          <a:solidFill>
                            <a:schemeClr val="bg1"/>
                          </a:solidFill>
                        </a:rPr>
                        <a:t>Short</a:t>
                      </a:r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4800" dirty="0" smtClean="0">
                          <a:solidFill>
                            <a:schemeClr val="bg1"/>
                          </a:solidFill>
                        </a:rPr>
                        <a:t>Straight</a:t>
                      </a:r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800" dirty="0" smtClean="0">
                          <a:solidFill>
                            <a:srgbClr val="FF0000"/>
                          </a:solidFill>
                        </a:rPr>
                        <a:t>Gray</a:t>
                      </a:r>
                      <a:endParaRPr lang="fr-FR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952502">
                <a:tc>
                  <a:txBody>
                    <a:bodyPr/>
                    <a:lstStyle/>
                    <a:p>
                      <a:pPr algn="just"/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4800" dirty="0" err="1" smtClean="0">
                          <a:solidFill>
                            <a:schemeClr val="bg1"/>
                          </a:solidFill>
                        </a:rPr>
                        <a:t>Curly</a:t>
                      </a:r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800" dirty="0" smtClean="0">
                          <a:solidFill>
                            <a:srgbClr val="FF0000"/>
                          </a:solidFill>
                        </a:rPr>
                        <a:t>Blond</a:t>
                      </a:r>
                      <a:endParaRPr lang="fr-FR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952502">
                <a:tc>
                  <a:txBody>
                    <a:bodyPr/>
                    <a:lstStyle/>
                    <a:p>
                      <a:pPr algn="just"/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800" dirty="0" smtClean="0">
                          <a:solidFill>
                            <a:srgbClr val="FF0000"/>
                          </a:solidFill>
                        </a:rPr>
                        <a:t>Brown</a:t>
                      </a:r>
                      <a:endParaRPr lang="fr-FR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  <a:tr h="952502">
                <a:tc>
                  <a:txBody>
                    <a:bodyPr/>
                    <a:lstStyle/>
                    <a:p>
                      <a:pPr algn="just"/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fr-FR" sz="4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800" dirty="0" smtClean="0">
                          <a:solidFill>
                            <a:srgbClr val="FF0000"/>
                          </a:solidFill>
                        </a:rPr>
                        <a:t>Black</a:t>
                      </a:r>
                      <a:endParaRPr lang="fr-FR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500042"/>
            <a:ext cx="537165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8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Eyes</a:t>
            </a:r>
            <a:r>
              <a:rPr lang="fr-FR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fr-FR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0034" y="2071678"/>
            <a:ext cx="812711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fr-FR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What</a:t>
            </a:r>
            <a:r>
              <a:rPr lang="fr-F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is</a:t>
            </a:r>
            <a:r>
              <a:rPr lang="fr-F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the </a:t>
            </a:r>
            <a:r>
              <a:rPr lang="fr-FR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colour</a:t>
            </a:r>
            <a:r>
              <a:rPr lang="fr-F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of </a:t>
            </a:r>
            <a:r>
              <a:rPr lang="fr-FR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your</a:t>
            </a:r>
            <a:r>
              <a:rPr lang="fr-FR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fr-FR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eyes</a:t>
            </a:r>
            <a:r>
              <a:rPr lang="fr-FR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fr-FR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35824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286807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4480" y="2967335"/>
            <a:ext cx="707236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NOSE</a:t>
            </a:r>
            <a:endParaRPr lang="fr-F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71543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28728" y="2967335"/>
            <a:ext cx="77365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fr-FR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Mouth</a:t>
            </a:r>
            <a:r>
              <a:rPr lang="fr-F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and </a:t>
            </a:r>
            <a:r>
              <a:rPr lang="fr-FR" sz="8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lips</a:t>
            </a:r>
            <a:r>
              <a:rPr lang="fr-FR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fr-FR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21537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892971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Résultat de recherche d'images pour &quot;straight hair kids drawings&quot;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736"/>
            <a:ext cx="621510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2000232" y="500042"/>
            <a:ext cx="314327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6000" dirty="0" smtClean="0"/>
              <a:t>Young</a:t>
            </a:r>
            <a:r>
              <a:rPr lang="fr-FR" dirty="0" smtClean="0"/>
              <a:t> </a:t>
            </a:r>
            <a:endParaRPr lang="ar-D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967335"/>
            <a:ext cx="947712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Other</a:t>
            </a:r>
            <a:r>
              <a:rPr lang="fr-F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features</a:t>
            </a:r>
            <a:r>
              <a:rPr lang="fr-F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endParaRPr lang="fr-FR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01122" cy="621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492919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0"/>
            <a:ext cx="4071934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00066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0"/>
            <a:ext cx="42148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 descr="product-media-import-1041982-3-wea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428604"/>
            <a:ext cx="6357982" cy="5697559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00100" y="5657671"/>
            <a:ext cx="564360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fr-FR" sz="7200" b="1" dirty="0" err="1" smtClean="0"/>
              <a:t>handsome</a:t>
            </a:r>
            <a:endParaRPr lang="ar-DZ" sz="7200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885828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358246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7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73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67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TASK : FILL IN YOUR ID CARD.</a:t>
            </a: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857250">
                <a:tc>
                  <a:txBody>
                    <a:bodyPr/>
                    <a:lstStyle/>
                    <a:p>
                      <a:r>
                        <a:rPr lang="fr-FR" sz="4800" b="1" dirty="0" smtClean="0">
                          <a:solidFill>
                            <a:schemeClr val="tx1"/>
                          </a:solidFill>
                        </a:rPr>
                        <a:t>Name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Surname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smtClean="0">
                          <a:solidFill>
                            <a:schemeClr val="tx1"/>
                          </a:solidFill>
                        </a:rPr>
                        <a:t>Age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Height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Weight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Build</a:t>
                      </a:r>
                      <a:r>
                        <a:rPr lang="fr-FR" sz="48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Hair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r>
                        <a:rPr lang="fr-FR" sz="4800" b="1" dirty="0" err="1" smtClean="0">
                          <a:solidFill>
                            <a:schemeClr val="tx1"/>
                          </a:solidFill>
                        </a:rPr>
                        <a:t>Eyes</a:t>
                      </a:r>
                      <a:endParaRPr lang="fr-FR" sz="4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785818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0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Now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I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can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make</a:t>
            </a:r>
            <a:r>
              <a:rPr kumimoji="0" lang="fr-FR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correct sentences : </a:t>
            </a:r>
            <a:endParaRPr kumimoji="0" lang="fr-FR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500042"/>
            <a:ext cx="8229600" cy="5626121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name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……………………………..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fr-FR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………………………..    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fr-FR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………………and……………… 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height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weight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……………….( 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build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…………………,………….. ………… 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hair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have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……………(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eyes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 </a:t>
            </a:r>
            <a:r>
              <a:rPr kumimoji="0" lang="fr-FR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wear (put on 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……………… (</a:t>
            </a:r>
            <a:r>
              <a:rPr kumimoji="0" lang="fr-F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clothes</a:t>
            </a: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zahra\Desktop\photo to teach\Facebook\FB_IMG_15052830791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0"/>
            <a:ext cx="5429288" cy="6429396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500034" y="428604"/>
            <a:ext cx="2500330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6600" b="1" dirty="0" err="1" smtClean="0"/>
              <a:t>Old</a:t>
            </a:r>
            <a:r>
              <a:rPr lang="fr-FR" sz="6600" b="1" dirty="0" smtClean="0"/>
              <a:t> </a:t>
            </a:r>
            <a:endParaRPr lang="ar-DZ" sz="66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" y="500042"/>
            <a:ext cx="8229600" cy="5626121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8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LENGHT</a:t>
            </a:r>
          </a:p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8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( HEIGHT )</a:t>
            </a:r>
            <a:endParaRPr kumimoji="0" lang="fr-FR" sz="8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5179139_1655964314696515_6523128420312252390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5" y="285728"/>
            <a:ext cx="7215238" cy="584043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15109337_1655964274696519_789994631112457037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500042"/>
            <a:ext cx="7358114" cy="562612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136</Words>
  <Application>Microsoft Office PowerPoint</Application>
  <PresentationFormat>Affichage à l'écran (4:3)</PresentationFormat>
  <Paragraphs>68</Paragraphs>
  <Slides>51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51</vt:i4>
      </vt:variant>
    </vt:vector>
  </HeadingPairs>
  <TitlesOfParts>
    <vt:vector size="52" baseType="lpstr">
      <vt:lpstr>Thème Office</vt:lpstr>
      <vt:lpstr>Describing people’s</vt:lpstr>
      <vt:lpstr>Diapositive 2</vt:lpstr>
      <vt:lpstr>Small 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people’s</dc:title>
  <dc:creator>zahra</dc:creator>
  <cp:lastModifiedBy>zahra</cp:lastModifiedBy>
  <cp:revision>2</cp:revision>
  <dcterms:created xsi:type="dcterms:W3CDTF">2017-09-28T06:17:07Z</dcterms:created>
  <dcterms:modified xsi:type="dcterms:W3CDTF">2017-09-28T09:11:01Z</dcterms:modified>
</cp:coreProperties>
</file>